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ркала_презентация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ркала_презентация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ркала_презентация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ркала_презентация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ркала_презентация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2018-02-26T02:46:02Z</dcterms:created>
  <dcterms:modified xsi:type="dcterms:W3CDTF">2020-03-21T14:23:50Z</dcterms:modified>
</cp:coreProperties>
</file>